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Fira Sans"/>
      <p:regular r:id="rId22"/>
      <p:bold r:id="rId23"/>
      <p:italic r:id="rId24"/>
      <p:boldItalic r:id="rId25"/>
    </p:embeddedFont>
    <p:embeddedFont>
      <p:font typeface="Fira Sans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iraSans-regular.fntdata"/><Relationship Id="rId21" Type="http://schemas.openxmlformats.org/officeDocument/2006/relationships/slide" Target="slides/slide17.xml"/><Relationship Id="rId24" Type="http://schemas.openxmlformats.org/officeDocument/2006/relationships/font" Target="fonts/FiraSans-italic.fntdata"/><Relationship Id="rId23" Type="http://schemas.openxmlformats.org/officeDocument/2006/relationships/font" Target="fonts/Fira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Light-regular.fntdata"/><Relationship Id="rId25" Type="http://schemas.openxmlformats.org/officeDocument/2006/relationships/font" Target="fonts/FiraSans-boldItalic.fntdata"/><Relationship Id="rId28" Type="http://schemas.openxmlformats.org/officeDocument/2006/relationships/font" Target="fonts/FiraSansLight-italic.fntdata"/><Relationship Id="rId27" Type="http://schemas.openxmlformats.org/officeDocument/2006/relationships/font" Target="fonts/FiraSan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ec6bc1f09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ec6bc1f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ec6bc1f09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ec6bc1f0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ec6bc1f09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ec6bc1f0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ec6bc1f09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ec6bc1f0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ec6bc1f09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ec6bc1f0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ec7efa10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ec7efa1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ec7efa108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ec7efa1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ec7efa108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ec7efa1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eaf4b31ba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eaf4b31b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eaf4b31ba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eaf4b31b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eaf4b31ba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eaf4b31b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eaf4b31ba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eaf4b31b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eaf4b31ba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eaf4b31b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ec6bc1f09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ec6bc1f0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ec6bc1f0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ec6bc1f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3552" y="493854"/>
            <a:ext cx="1926904" cy="760033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7847297" y="988943"/>
            <a:ext cx="1173078" cy="457797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882125" y="372876"/>
            <a:ext cx="1970215" cy="706191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52976" y="182426"/>
            <a:ext cx="1065597" cy="415819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 flipH="1">
            <a:off x="726067" y="2914049"/>
            <a:ext cx="1632983" cy="585315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0684" y="327442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43776" y="2764451"/>
            <a:ext cx="1306909" cy="509966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-92652" y="291405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Google Shape;167;p12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2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2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3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3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3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y - No city">
  <p:cSld name="BLANK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Google Shape;240;p16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16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6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wn - No city">
  <p:cSld name="BLANK_1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7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7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34" name="Google Shape;34;p4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fmla="val 2376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fmla="val 125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1743150" y="1552200"/>
            <a:ext cx="5657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 algn="ctr">
              <a:spcBef>
                <a:spcPts val="600"/>
              </a:spcBef>
              <a:spcAft>
                <a:spcPts val="0"/>
              </a:spcAft>
              <a:buSzPts val="2600"/>
              <a:buChar char="▫"/>
              <a:defRPr i="1" sz="2600"/>
            </a:lvl1pPr>
            <a:lvl2pPr indent="-393700" lvl="1" marL="9144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2pPr>
            <a:lvl3pPr indent="-393700" lvl="2" marL="13716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3pPr>
            <a:lvl4pPr indent="-393700" lvl="3" marL="18288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4pPr>
            <a:lvl5pPr indent="-393700" lvl="4" marL="22860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5pPr>
            <a:lvl6pPr indent="-393700" lvl="5" marL="27432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6pPr>
            <a:lvl7pPr indent="-393700" lvl="6" marL="32004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7pPr>
            <a:lvl8pPr indent="-393700" lvl="7" marL="3657600" rtl="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▪"/>
              <a:defRPr i="1" sz="2600"/>
            </a:lvl9pPr>
          </a:lstStyle>
          <a:p/>
        </p:txBody>
      </p:sp>
      <p:sp>
        <p:nvSpPr>
          <p:cNvPr id="80" name="Google Shape;80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D300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endParaRPr b="1" sz="6000">
              <a:solidFill>
                <a:srgbClr val="FFD3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1" name="Google Shape;81;p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623552" y="493854"/>
            <a:ext cx="1926904" cy="760033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 flipH="1">
            <a:off x="7999697" y="912743"/>
            <a:ext cx="1173078" cy="457797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7034525" y="296676"/>
            <a:ext cx="1970215" cy="706191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-52976" y="182426"/>
            <a:ext cx="1065597" cy="415819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726067" y="2914049"/>
            <a:ext cx="1632983" cy="585315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8150684" y="327442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7224776" y="2535851"/>
            <a:ext cx="1306909" cy="509966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92652" y="2914056"/>
            <a:ext cx="1054299" cy="415849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1" type="body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0" name="Google Shape;110;p6"/>
          <p:cNvSpPr txBox="1"/>
          <p:nvPr>
            <p:ph idx="1" type="body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1" name="Google Shape;111;p6"/>
          <p:cNvSpPr txBox="1"/>
          <p:nvPr>
            <p:ph idx="2" type="body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2" name="Google Shape;112;p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2" name="Google Shape;122;p7"/>
          <p:cNvSpPr txBox="1"/>
          <p:nvPr>
            <p:ph idx="1" type="body"/>
          </p:nvPr>
        </p:nvSpPr>
        <p:spPr>
          <a:xfrm>
            <a:off x="816925" y="1276350"/>
            <a:ext cx="24000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3" name="Google Shape;123;p7"/>
          <p:cNvSpPr txBox="1"/>
          <p:nvPr>
            <p:ph idx="2" type="body"/>
          </p:nvPr>
        </p:nvSpPr>
        <p:spPr>
          <a:xfrm>
            <a:off x="3339915" y="1276350"/>
            <a:ext cx="24000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4" name="Google Shape;124;p7"/>
          <p:cNvSpPr txBox="1"/>
          <p:nvPr>
            <p:ph idx="3" type="body"/>
          </p:nvPr>
        </p:nvSpPr>
        <p:spPr>
          <a:xfrm>
            <a:off x="5862905" y="1276350"/>
            <a:ext cx="24000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25" name="Google Shape;125;p7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5" name="Google Shape;135;p8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9"/>
          <p:cNvGrpSpPr/>
          <p:nvPr/>
        </p:nvGrpSpPr>
        <p:grpSpPr>
          <a:xfrm>
            <a:off x="-1" y="4553740"/>
            <a:ext cx="9150299" cy="589766"/>
            <a:chOff x="0" y="4278697"/>
            <a:chExt cx="13245946" cy="853743"/>
          </a:xfrm>
        </p:grpSpPr>
        <p:sp>
          <p:nvSpPr>
            <p:cNvPr id="138" name="Google Shape;138;p9"/>
            <p:cNvSpPr/>
            <p:nvPr/>
          </p:nvSpPr>
          <p:spPr>
            <a:xfrm>
              <a:off x="0" y="4278697"/>
              <a:ext cx="6622971" cy="853743"/>
            </a:xfrm>
            <a:custGeom>
              <a:rect b="b" l="l" r="r" t="t"/>
              <a:pathLst>
                <a:path extrusionOk="0" h="36835" w="28575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622975" y="4278697"/>
              <a:ext cx="6622971" cy="853743"/>
            </a:xfrm>
            <a:custGeom>
              <a:rect b="b" l="l" r="r" t="t"/>
              <a:pathLst>
                <a:path extrusionOk="0" h="36835" w="285750">
                  <a:moveTo>
                    <a:pt x="280169" y="0"/>
                  </a:moveTo>
                  <a:lnTo>
                    <a:pt x="272802" y="4465"/>
                  </a:lnTo>
                  <a:lnTo>
                    <a:pt x="272802" y="23441"/>
                  </a:lnTo>
                  <a:lnTo>
                    <a:pt x="264988" y="23441"/>
                  </a:lnTo>
                  <a:lnTo>
                    <a:pt x="264988" y="12948"/>
                  </a:lnTo>
                  <a:lnTo>
                    <a:pt x="260524" y="12948"/>
                  </a:lnTo>
                  <a:lnTo>
                    <a:pt x="260524" y="6028"/>
                  </a:lnTo>
                  <a:lnTo>
                    <a:pt x="253157" y="6028"/>
                  </a:lnTo>
                  <a:lnTo>
                    <a:pt x="253157" y="19869"/>
                  </a:lnTo>
                  <a:lnTo>
                    <a:pt x="232395" y="15404"/>
                  </a:lnTo>
                  <a:lnTo>
                    <a:pt x="232395" y="7144"/>
                  </a:lnTo>
                  <a:lnTo>
                    <a:pt x="225698" y="7144"/>
                  </a:lnTo>
                  <a:lnTo>
                    <a:pt x="225698" y="19422"/>
                  </a:lnTo>
                  <a:lnTo>
                    <a:pt x="216098" y="19422"/>
                  </a:lnTo>
                  <a:lnTo>
                    <a:pt x="216098" y="9153"/>
                  </a:lnTo>
                  <a:lnTo>
                    <a:pt x="214313" y="9153"/>
                  </a:lnTo>
                  <a:lnTo>
                    <a:pt x="214313" y="8483"/>
                  </a:lnTo>
                  <a:lnTo>
                    <a:pt x="210071" y="8483"/>
                  </a:lnTo>
                  <a:lnTo>
                    <a:pt x="210071" y="9153"/>
                  </a:lnTo>
                  <a:lnTo>
                    <a:pt x="208731" y="9153"/>
                  </a:lnTo>
                  <a:lnTo>
                    <a:pt x="208731" y="18083"/>
                  </a:lnTo>
                  <a:lnTo>
                    <a:pt x="200695" y="18083"/>
                  </a:lnTo>
                  <a:lnTo>
                    <a:pt x="200695" y="6028"/>
                  </a:lnTo>
                  <a:lnTo>
                    <a:pt x="198462" y="6028"/>
                  </a:lnTo>
                  <a:lnTo>
                    <a:pt x="198351" y="5693"/>
                  </a:lnTo>
                  <a:lnTo>
                    <a:pt x="198239" y="5414"/>
                  </a:lnTo>
                  <a:lnTo>
                    <a:pt x="198072" y="5135"/>
                  </a:lnTo>
                  <a:lnTo>
                    <a:pt x="197848" y="4911"/>
                  </a:lnTo>
                  <a:lnTo>
                    <a:pt x="197625" y="4744"/>
                  </a:lnTo>
                  <a:lnTo>
                    <a:pt x="197346" y="4577"/>
                  </a:lnTo>
                  <a:lnTo>
                    <a:pt x="197011" y="4521"/>
                  </a:lnTo>
                  <a:lnTo>
                    <a:pt x="196676" y="4465"/>
                  </a:lnTo>
                  <a:lnTo>
                    <a:pt x="196342" y="4521"/>
                  </a:lnTo>
                  <a:lnTo>
                    <a:pt x="196007" y="4577"/>
                  </a:lnTo>
                  <a:lnTo>
                    <a:pt x="195728" y="4744"/>
                  </a:lnTo>
                  <a:lnTo>
                    <a:pt x="195504" y="4911"/>
                  </a:lnTo>
                  <a:lnTo>
                    <a:pt x="195281" y="5135"/>
                  </a:lnTo>
                  <a:lnTo>
                    <a:pt x="195114" y="5414"/>
                  </a:lnTo>
                  <a:lnTo>
                    <a:pt x="195002" y="5693"/>
                  </a:lnTo>
                  <a:lnTo>
                    <a:pt x="194890" y="6028"/>
                  </a:lnTo>
                  <a:lnTo>
                    <a:pt x="192881" y="6028"/>
                  </a:lnTo>
                  <a:lnTo>
                    <a:pt x="192881" y="14734"/>
                  </a:lnTo>
                  <a:lnTo>
                    <a:pt x="182166" y="14734"/>
                  </a:lnTo>
                  <a:lnTo>
                    <a:pt x="182166" y="19869"/>
                  </a:lnTo>
                  <a:lnTo>
                    <a:pt x="172789" y="19869"/>
                  </a:lnTo>
                  <a:lnTo>
                    <a:pt x="172789" y="14734"/>
                  </a:lnTo>
                  <a:lnTo>
                    <a:pt x="167432" y="12502"/>
                  </a:lnTo>
                  <a:lnTo>
                    <a:pt x="167432" y="16967"/>
                  </a:lnTo>
                  <a:lnTo>
                    <a:pt x="160511" y="16967"/>
                  </a:lnTo>
                  <a:lnTo>
                    <a:pt x="160511" y="8037"/>
                  </a:lnTo>
                  <a:lnTo>
                    <a:pt x="154260" y="8037"/>
                  </a:lnTo>
                  <a:lnTo>
                    <a:pt x="154260" y="6697"/>
                  </a:lnTo>
                  <a:lnTo>
                    <a:pt x="152251" y="6697"/>
                  </a:lnTo>
                  <a:lnTo>
                    <a:pt x="152251" y="8037"/>
                  </a:lnTo>
                  <a:lnTo>
                    <a:pt x="150912" y="8037"/>
                  </a:lnTo>
                  <a:lnTo>
                    <a:pt x="150912" y="21655"/>
                  </a:lnTo>
                  <a:lnTo>
                    <a:pt x="138410" y="21655"/>
                  </a:lnTo>
                  <a:lnTo>
                    <a:pt x="138410" y="8037"/>
                  </a:lnTo>
                  <a:lnTo>
                    <a:pt x="130597" y="8037"/>
                  </a:lnTo>
                  <a:lnTo>
                    <a:pt x="130597" y="18976"/>
                  </a:lnTo>
                  <a:lnTo>
                    <a:pt x="127695" y="18976"/>
                  </a:lnTo>
                  <a:lnTo>
                    <a:pt x="127695" y="11162"/>
                  </a:lnTo>
                  <a:lnTo>
                    <a:pt x="121890" y="11162"/>
                  </a:lnTo>
                  <a:lnTo>
                    <a:pt x="121890" y="18976"/>
                  </a:lnTo>
                  <a:lnTo>
                    <a:pt x="120774" y="18976"/>
                  </a:lnTo>
                  <a:lnTo>
                    <a:pt x="120774" y="20538"/>
                  </a:lnTo>
                  <a:lnTo>
                    <a:pt x="109165" y="20538"/>
                  </a:lnTo>
                  <a:lnTo>
                    <a:pt x="109165" y="12948"/>
                  </a:lnTo>
                  <a:lnTo>
                    <a:pt x="99343" y="12948"/>
                  </a:lnTo>
                  <a:lnTo>
                    <a:pt x="99343" y="11162"/>
                  </a:lnTo>
                  <a:lnTo>
                    <a:pt x="93762" y="11162"/>
                  </a:lnTo>
                  <a:lnTo>
                    <a:pt x="93762" y="22994"/>
                  </a:lnTo>
                  <a:lnTo>
                    <a:pt x="86841" y="22994"/>
                  </a:lnTo>
                  <a:lnTo>
                    <a:pt x="86841" y="14734"/>
                  </a:lnTo>
                  <a:lnTo>
                    <a:pt x="84386" y="14734"/>
                  </a:lnTo>
                  <a:lnTo>
                    <a:pt x="84386" y="12948"/>
                  </a:lnTo>
                  <a:lnTo>
                    <a:pt x="80144" y="12948"/>
                  </a:lnTo>
                  <a:lnTo>
                    <a:pt x="80144" y="14734"/>
                  </a:lnTo>
                  <a:lnTo>
                    <a:pt x="77465" y="14734"/>
                  </a:lnTo>
                  <a:lnTo>
                    <a:pt x="77465" y="21655"/>
                  </a:lnTo>
                  <a:lnTo>
                    <a:pt x="56927" y="21655"/>
                  </a:lnTo>
                  <a:lnTo>
                    <a:pt x="56927" y="16297"/>
                  </a:lnTo>
                  <a:lnTo>
                    <a:pt x="51346" y="16297"/>
                  </a:lnTo>
                  <a:lnTo>
                    <a:pt x="51346" y="8037"/>
                  </a:lnTo>
                  <a:lnTo>
                    <a:pt x="45318" y="10269"/>
                  </a:lnTo>
                  <a:lnTo>
                    <a:pt x="45318" y="27682"/>
                  </a:lnTo>
                  <a:lnTo>
                    <a:pt x="33710" y="27682"/>
                  </a:lnTo>
                  <a:lnTo>
                    <a:pt x="33710" y="11162"/>
                  </a:lnTo>
                  <a:lnTo>
                    <a:pt x="25673" y="11162"/>
                  </a:lnTo>
                  <a:lnTo>
                    <a:pt x="25673" y="21878"/>
                  </a:lnTo>
                  <a:lnTo>
                    <a:pt x="8037" y="21878"/>
                  </a:lnTo>
                  <a:lnTo>
                    <a:pt x="8037" y="16967"/>
                  </a:lnTo>
                  <a:lnTo>
                    <a:pt x="0" y="16967"/>
                  </a:lnTo>
                  <a:lnTo>
                    <a:pt x="0" y="36835"/>
                  </a:lnTo>
                  <a:lnTo>
                    <a:pt x="285750" y="36835"/>
                  </a:lnTo>
                  <a:lnTo>
                    <a:pt x="285750" y="16743"/>
                  </a:lnTo>
                  <a:lnTo>
                    <a:pt x="280169" y="16743"/>
                  </a:lnTo>
                  <a:lnTo>
                    <a:pt x="280169" y="0"/>
                  </a:lnTo>
                  <a:close/>
                </a:path>
              </a:pathLst>
            </a:custGeom>
            <a:solidFill>
              <a:srgbClr val="1C4587">
                <a:alpha val="2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9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766025" y="4101500"/>
            <a:ext cx="7611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45" name="Google Shape;145;p9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y" type="blank">
  <p:cSld name="BLANK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0" y="3953694"/>
            <a:ext cx="9144000" cy="1178720"/>
          </a:xfrm>
          <a:custGeom>
            <a:rect b="b" l="l" r="r" t="t"/>
            <a:pathLst>
              <a:path extrusionOk="0" h="36835" w="28575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/>
          <p:nvPr/>
        </p:nvSpPr>
        <p:spPr>
          <a:xfrm>
            <a:off x="35712" y="4025118"/>
            <a:ext cx="9072576" cy="1107296"/>
          </a:xfrm>
          <a:custGeom>
            <a:rect b="b" l="l" r="r" t="t"/>
            <a:pathLst>
              <a:path extrusionOk="0" h="34603" w="283518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0" y="3886185"/>
            <a:ext cx="9144000" cy="1257312"/>
          </a:xfrm>
          <a:custGeom>
            <a:rect b="b" l="l" r="r" t="t"/>
            <a:pathLst>
              <a:path extrusionOk="0" h="39291" w="28575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"/>
          <p:cNvSpPr/>
          <p:nvPr/>
        </p:nvSpPr>
        <p:spPr>
          <a:xfrm>
            <a:off x="532100" y="441174"/>
            <a:ext cx="1452007" cy="572718"/>
          </a:xfrm>
          <a:custGeom>
            <a:rect b="b" l="l" r="r" t="t"/>
            <a:pathLst>
              <a:path extrusionOk="0" h="22102" w="56035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"/>
          <p:cNvSpPr/>
          <p:nvPr/>
        </p:nvSpPr>
        <p:spPr>
          <a:xfrm flipH="1">
            <a:off x="8211627" y="884250"/>
            <a:ext cx="1008573" cy="393594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"/>
          <p:cNvSpPr/>
          <p:nvPr/>
        </p:nvSpPr>
        <p:spPr>
          <a:xfrm>
            <a:off x="7261900" y="364975"/>
            <a:ext cx="1693944" cy="607166"/>
          </a:xfrm>
          <a:custGeom>
            <a:rect b="b" l="l" r="r" t="t"/>
            <a:pathLst>
              <a:path extrusionOk="0" h="26566" w="74117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"/>
          <p:cNvSpPr/>
          <p:nvPr/>
        </p:nvSpPr>
        <p:spPr>
          <a:xfrm>
            <a:off x="-77675" y="205976"/>
            <a:ext cx="802982" cy="313325"/>
          </a:xfrm>
          <a:custGeom>
            <a:rect b="b" l="l" r="r" t="t"/>
            <a:pathLst>
              <a:path extrusionOk="0" h="12503" w="32036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b="1"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 txBox="1"/>
          <p:nvPr>
            <p:ph type="title"/>
          </p:nvPr>
        </p:nvSpPr>
        <p:spPr>
          <a:xfrm>
            <a:off x="772800" y="317400"/>
            <a:ext cx="7446000" cy="24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/>
              <a:t>ChuvAlert</a:t>
            </a:r>
            <a:endParaRPr i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Detector de Chuva</a:t>
            </a:r>
            <a:endParaRPr sz="3600"/>
          </a:p>
        </p:txBody>
      </p:sp>
      <p:sp>
        <p:nvSpPr>
          <p:cNvPr id="297" name="Google Shape;297;p18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18"/>
          <p:cNvSpPr/>
          <p:nvPr/>
        </p:nvSpPr>
        <p:spPr>
          <a:xfrm>
            <a:off x="5354544" y="2963089"/>
            <a:ext cx="401238" cy="226660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9" name="Google Shape;299;p18"/>
          <p:cNvSpPr txBox="1"/>
          <p:nvPr>
            <p:ph type="title"/>
          </p:nvPr>
        </p:nvSpPr>
        <p:spPr>
          <a:xfrm>
            <a:off x="5730600" y="2643125"/>
            <a:ext cx="3619200" cy="12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Grupo: Ana Beatriz</a:t>
            </a:r>
            <a:endParaRPr sz="2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Igor Stefan</a:t>
            </a:r>
            <a:endParaRPr sz="2400"/>
          </a:p>
        </p:txBody>
      </p:sp>
      <p:sp>
        <p:nvSpPr>
          <p:cNvPr id="300" name="Google Shape;300;p18"/>
          <p:cNvSpPr/>
          <p:nvPr/>
        </p:nvSpPr>
        <p:spPr>
          <a:xfrm>
            <a:off x="477744" y="2963089"/>
            <a:ext cx="401238" cy="226660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1" name="Google Shape;301;p18"/>
          <p:cNvSpPr txBox="1"/>
          <p:nvPr>
            <p:ph type="title"/>
          </p:nvPr>
        </p:nvSpPr>
        <p:spPr>
          <a:xfrm>
            <a:off x="853800" y="2643125"/>
            <a:ext cx="3753000" cy="12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Técnicas de Programação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Prof.: Patric Lacouth</a:t>
            </a:r>
            <a:endParaRPr sz="2400"/>
          </a:p>
        </p:txBody>
      </p:sp>
      <p:sp>
        <p:nvSpPr>
          <p:cNvPr id="302" name="Google Shape;302;p18"/>
          <p:cNvSpPr/>
          <p:nvPr/>
        </p:nvSpPr>
        <p:spPr>
          <a:xfrm>
            <a:off x="477744" y="33440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27"/>
          <p:cNvSpPr txBox="1"/>
          <p:nvPr>
            <p:ph idx="4294967295" type="ctrTitle"/>
          </p:nvPr>
        </p:nvSpPr>
        <p:spPr>
          <a:xfrm>
            <a:off x="1198950" y="3739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Aplicativo em QT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SERIAL</a:t>
            </a:r>
            <a:endParaRPr i="1" sz="2400"/>
          </a:p>
        </p:txBody>
      </p:sp>
      <p:sp>
        <p:nvSpPr>
          <p:cNvPr id="385" name="Google Shape;385;p27"/>
          <p:cNvSpPr txBox="1"/>
          <p:nvPr>
            <p:ph idx="4294967295" type="subTitle"/>
          </p:nvPr>
        </p:nvSpPr>
        <p:spPr>
          <a:xfrm>
            <a:off x="1083675" y="3862475"/>
            <a:ext cx="34107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SERIAL CONECTADO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sp>
        <p:nvSpPr>
          <p:cNvPr id="386" name="Google Shape;386;p27"/>
          <p:cNvSpPr txBox="1"/>
          <p:nvPr>
            <p:ph idx="4294967295" type="subTitle"/>
          </p:nvPr>
        </p:nvSpPr>
        <p:spPr>
          <a:xfrm>
            <a:off x="4588875" y="3862475"/>
            <a:ext cx="34107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SERIAL DESCONECTADO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pic>
        <p:nvPicPr>
          <p:cNvPr id="387" name="Google Shape;3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750" y="1427378"/>
            <a:ext cx="3185867" cy="254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126" y="1427378"/>
            <a:ext cx="3198924" cy="25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28"/>
          <p:cNvSpPr txBox="1"/>
          <p:nvPr>
            <p:ph idx="4294967295" type="ctrTitle"/>
          </p:nvPr>
        </p:nvSpPr>
        <p:spPr>
          <a:xfrm>
            <a:off x="1198950" y="3739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Aplicativo em QT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ESTADO DE FUNCIONAMENTO</a:t>
            </a:r>
            <a:endParaRPr i="1" sz="2400"/>
          </a:p>
        </p:txBody>
      </p:sp>
      <p:sp>
        <p:nvSpPr>
          <p:cNvPr id="395" name="Google Shape;395;p28"/>
          <p:cNvSpPr txBox="1"/>
          <p:nvPr>
            <p:ph idx="4294967295" type="subTitle"/>
          </p:nvPr>
        </p:nvSpPr>
        <p:spPr>
          <a:xfrm>
            <a:off x="1057325" y="4091075"/>
            <a:ext cx="34107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COM CHUVA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sp>
        <p:nvSpPr>
          <p:cNvPr id="396" name="Google Shape;396;p28"/>
          <p:cNvSpPr txBox="1"/>
          <p:nvPr>
            <p:ph idx="4294967295" type="subTitle"/>
          </p:nvPr>
        </p:nvSpPr>
        <p:spPr>
          <a:xfrm>
            <a:off x="4588875" y="4091075"/>
            <a:ext cx="34107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SEM CHUVA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50" y="1606196"/>
            <a:ext cx="3105984" cy="247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966" y="1606196"/>
            <a:ext cx="3105984" cy="24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29"/>
          <p:cNvSpPr txBox="1"/>
          <p:nvPr>
            <p:ph idx="4294967295" type="ctrTitle"/>
          </p:nvPr>
        </p:nvSpPr>
        <p:spPr>
          <a:xfrm>
            <a:off x="1198950" y="3739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Aplicativo em QT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405" name="Google Shape;4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428" y="976875"/>
            <a:ext cx="4077273" cy="40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30"/>
          <p:cNvSpPr txBox="1"/>
          <p:nvPr>
            <p:ph idx="4294967295" type="ctrTitle"/>
          </p:nvPr>
        </p:nvSpPr>
        <p:spPr>
          <a:xfrm>
            <a:off x="3561150" y="21265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Código ESP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BIBLIOTECA MyServo.h</a:t>
            </a:r>
            <a:endParaRPr i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412" name="Google Shape;4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481" y="0"/>
            <a:ext cx="36306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31"/>
          <p:cNvSpPr txBox="1"/>
          <p:nvPr>
            <p:ph idx="4294967295" type="ctrTitle"/>
          </p:nvPr>
        </p:nvSpPr>
        <p:spPr>
          <a:xfrm>
            <a:off x="1198950" y="6025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Código ESP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CONTROLE DA JANELA</a:t>
            </a:r>
            <a:endParaRPr i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419" name="Google Shape;4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600" y="1541525"/>
            <a:ext cx="5566875" cy="29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32"/>
          <p:cNvSpPr txBox="1"/>
          <p:nvPr>
            <p:ph idx="4294967295" type="ctrTitle"/>
          </p:nvPr>
        </p:nvSpPr>
        <p:spPr>
          <a:xfrm>
            <a:off x="1198950" y="6025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Página WEB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426" name="Google Shape;4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025" y="1181530"/>
            <a:ext cx="4787850" cy="35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33"/>
          <p:cNvSpPr txBox="1"/>
          <p:nvPr>
            <p:ph idx="4294967295" type="ctrTitle"/>
          </p:nvPr>
        </p:nvSpPr>
        <p:spPr>
          <a:xfrm>
            <a:off x="1275150" y="2977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Resultados</a:t>
            </a:r>
            <a:endParaRPr sz="4500"/>
          </a:p>
        </p:txBody>
      </p:sp>
      <p:pic>
        <p:nvPicPr>
          <p:cNvPr id="433" name="Google Shape;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75" y="1368050"/>
            <a:ext cx="3689299" cy="276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108" y="1334300"/>
            <a:ext cx="3779291" cy="28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>
            <p:ph idx="4294967295" type="ctrTitle"/>
          </p:nvPr>
        </p:nvSpPr>
        <p:spPr>
          <a:xfrm>
            <a:off x="1275150" y="3739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Agradecimentos</a:t>
            </a:r>
            <a:endParaRPr sz="4800"/>
          </a:p>
        </p:txBody>
      </p:sp>
      <p:sp>
        <p:nvSpPr>
          <p:cNvPr id="440" name="Google Shape;440;p3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34"/>
          <p:cNvSpPr txBox="1"/>
          <p:nvPr/>
        </p:nvSpPr>
        <p:spPr>
          <a:xfrm>
            <a:off x="1090925" y="1822025"/>
            <a:ext cx="169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ANA BEATRIZ</a:t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42" name="Google Shape;442;p34"/>
          <p:cNvSpPr txBox="1"/>
          <p:nvPr/>
        </p:nvSpPr>
        <p:spPr>
          <a:xfrm>
            <a:off x="1395725" y="2433825"/>
            <a:ext cx="266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anhinha.bia@gmail.com</a:t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43" name="Google Shape;443;p34"/>
          <p:cNvSpPr txBox="1"/>
          <p:nvPr/>
        </p:nvSpPr>
        <p:spPr>
          <a:xfrm>
            <a:off x="1395725" y="2738625"/>
            <a:ext cx="266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(83) 99650-4471</a:t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44" name="Google Shape;4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888" y="2520962"/>
            <a:ext cx="306475" cy="3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375" y="2819129"/>
            <a:ext cx="257495" cy="25867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4"/>
          <p:cNvSpPr txBox="1"/>
          <p:nvPr/>
        </p:nvSpPr>
        <p:spPr>
          <a:xfrm>
            <a:off x="4748525" y="1822025"/>
            <a:ext cx="169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IGOR STEFAN</a:t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47" name="Google Shape;447;p34"/>
          <p:cNvSpPr txBox="1"/>
          <p:nvPr/>
        </p:nvSpPr>
        <p:spPr>
          <a:xfrm>
            <a:off x="5053325" y="2433825"/>
            <a:ext cx="251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</a:t>
            </a:r>
            <a:r>
              <a:rPr lang="en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gorstefan@bol.com.br</a:t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5053325" y="2738625"/>
            <a:ext cx="251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(83) 98694-3092</a:t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49" name="Google Shape;4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488" y="2520962"/>
            <a:ext cx="306475" cy="3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975" y="2819129"/>
            <a:ext cx="257495" cy="25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025" y="1164150"/>
            <a:ext cx="6363999" cy="37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"/>
          <p:cNvSpPr txBox="1"/>
          <p:nvPr>
            <p:ph idx="4294967295" type="title"/>
          </p:nvPr>
        </p:nvSpPr>
        <p:spPr>
          <a:xfrm>
            <a:off x="6966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 que é o </a:t>
            </a:r>
            <a:r>
              <a:rPr i="1" lang="en" sz="3600"/>
              <a:t>ChuvAlert</a:t>
            </a:r>
            <a:r>
              <a:rPr lang="en" sz="3600"/>
              <a:t>?</a:t>
            </a:r>
            <a:endParaRPr sz="3600"/>
          </a:p>
        </p:txBody>
      </p:sp>
      <p:sp>
        <p:nvSpPr>
          <p:cNvPr id="308" name="Google Shape;308;p19"/>
          <p:cNvSpPr txBox="1"/>
          <p:nvPr>
            <p:ph idx="4294967295" type="body"/>
          </p:nvPr>
        </p:nvSpPr>
        <p:spPr>
          <a:xfrm>
            <a:off x="230775" y="1288200"/>
            <a:ext cx="5165700" cy="31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UM SISTEMA ELETRÔNICO QUE QUANDO DETECTA CHUVA A PARTIR DE UM SENSOR, FECHA A JANELA DO AMBIENTE DESEJADO.</a:t>
            </a:r>
            <a:endParaRPr sz="3000"/>
          </a:p>
        </p:txBody>
      </p:sp>
      <p:pic>
        <p:nvPicPr>
          <p:cNvPr id="309" name="Google Shape;309;p19"/>
          <p:cNvPicPr preferRelativeResize="0"/>
          <p:nvPr/>
        </p:nvPicPr>
        <p:blipFill rotWithShape="1">
          <a:blip r:embed="rId3">
            <a:alphaModFix/>
          </a:blip>
          <a:srcRect b="0" l="16693" r="16693" t="0"/>
          <a:stretch/>
        </p:blipFill>
        <p:spPr>
          <a:xfrm>
            <a:off x="5601413" y="1181899"/>
            <a:ext cx="3109500" cy="310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0" name="Google Shape;310;p19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"/>
          <p:cNvSpPr txBox="1"/>
          <p:nvPr>
            <p:ph idx="4294967295" type="title"/>
          </p:nvPr>
        </p:nvSpPr>
        <p:spPr>
          <a:xfrm>
            <a:off x="696600" y="393600"/>
            <a:ext cx="7446000" cy="6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Por que</a:t>
            </a:r>
            <a:r>
              <a:rPr lang="en" sz="3600"/>
              <a:t> o </a:t>
            </a:r>
            <a:r>
              <a:rPr i="1" lang="en" sz="3600"/>
              <a:t>ChuvAlert</a:t>
            </a:r>
            <a:r>
              <a:rPr lang="en" sz="3600"/>
              <a:t>?</a:t>
            </a:r>
            <a:endParaRPr sz="3600"/>
          </a:p>
        </p:txBody>
      </p:sp>
      <p:sp>
        <p:nvSpPr>
          <p:cNvPr id="316" name="Google Shape;316;p20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038" y="1385325"/>
            <a:ext cx="4605125" cy="35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500" y="809225"/>
            <a:ext cx="4410225" cy="44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21"/>
          <p:cNvSpPr txBox="1"/>
          <p:nvPr>
            <p:ph idx="4294967295" type="ctrTitle"/>
          </p:nvPr>
        </p:nvSpPr>
        <p:spPr>
          <a:xfrm>
            <a:off x="1275150" y="2977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Mas como funciona?</a:t>
            </a:r>
            <a:endParaRPr sz="4500"/>
          </a:p>
        </p:txBody>
      </p:sp>
      <p:sp>
        <p:nvSpPr>
          <p:cNvPr id="325" name="Google Shape;325;p21"/>
          <p:cNvSpPr txBox="1"/>
          <p:nvPr>
            <p:ph idx="4294967295" type="subTitle"/>
          </p:nvPr>
        </p:nvSpPr>
        <p:spPr>
          <a:xfrm>
            <a:off x="3166350" y="1548700"/>
            <a:ext cx="39903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APLICATIVO EM QT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grpSp>
        <p:nvGrpSpPr>
          <p:cNvPr id="326" name="Google Shape;326;p21"/>
          <p:cNvGrpSpPr/>
          <p:nvPr/>
        </p:nvGrpSpPr>
        <p:grpSpPr>
          <a:xfrm>
            <a:off x="2186005" y="1654481"/>
            <a:ext cx="745050" cy="517560"/>
            <a:chOff x="2583325" y="2972875"/>
            <a:chExt cx="462850" cy="445750"/>
          </a:xfrm>
        </p:grpSpPr>
        <p:sp>
          <p:nvSpPr>
            <p:cNvPr id="327" name="Google Shape;327;p21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29" name="Google Shape;329;p21"/>
          <p:cNvSpPr txBox="1"/>
          <p:nvPr>
            <p:ph idx="4294967295" type="subTitle"/>
          </p:nvPr>
        </p:nvSpPr>
        <p:spPr>
          <a:xfrm>
            <a:off x="3166350" y="2615500"/>
            <a:ext cx="39903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CIRCUITO ELETRÔNICO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grpSp>
        <p:nvGrpSpPr>
          <p:cNvPr id="330" name="Google Shape;330;p21"/>
          <p:cNvGrpSpPr/>
          <p:nvPr/>
        </p:nvGrpSpPr>
        <p:grpSpPr>
          <a:xfrm>
            <a:off x="2300566" y="2503554"/>
            <a:ext cx="458706" cy="723328"/>
            <a:chOff x="6730350" y="2315900"/>
            <a:chExt cx="257700" cy="420100"/>
          </a:xfrm>
        </p:grpSpPr>
        <p:sp>
          <p:nvSpPr>
            <p:cNvPr id="331" name="Google Shape;331;p21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6" name="Google Shape;336;p21"/>
          <p:cNvSpPr txBox="1"/>
          <p:nvPr>
            <p:ph idx="4294967295" type="subTitle"/>
          </p:nvPr>
        </p:nvSpPr>
        <p:spPr>
          <a:xfrm>
            <a:off x="3110125" y="3682300"/>
            <a:ext cx="39903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 PÁGINA WEB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sp>
        <p:nvSpPr>
          <p:cNvPr id="337" name="Google Shape;337;p21"/>
          <p:cNvSpPr/>
          <p:nvPr/>
        </p:nvSpPr>
        <p:spPr>
          <a:xfrm>
            <a:off x="2329825" y="3666925"/>
            <a:ext cx="402452" cy="613403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22"/>
          <p:cNvSpPr txBox="1"/>
          <p:nvPr>
            <p:ph idx="4294967295" type="ctrTitle"/>
          </p:nvPr>
        </p:nvSpPr>
        <p:spPr>
          <a:xfrm>
            <a:off x="1275150" y="2977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Mas como funciona?</a:t>
            </a:r>
            <a:endParaRPr sz="4500"/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475" y="1295125"/>
            <a:ext cx="5011550" cy="3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23"/>
          <p:cNvSpPr txBox="1"/>
          <p:nvPr>
            <p:ph idx="4294967295" type="ctrTitle"/>
          </p:nvPr>
        </p:nvSpPr>
        <p:spPr>
          <a:xfrm>
            <a:off x="1198950" y="3739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Circuito Eletrônico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PRINCIPAIS COMPONENTES</a:t>
            </a:r>
            <a:endParaRPr i="1" sz="2400"/>
          </a:p>
        </p:txBody>
      </p:sp>
      <p:pic>
        <p:nvPicPr>
          <p:cNvPr id="351" name="Google Shape;351;p23"/>
          <p:cNvPicPr preferRelativeResize="0"/>
          <p:nvPr/>
        </p:nvPicPr>
        <p:blipFill rotWithShape="1">
          <a:blip r:embed="rId3">
            <a:alphaModFix/>
          </a:blip>
          <a:srcRect b="17059" l="7546" r="8603" t="16688"/>
          <a:stretch/>
        </p:blipFill>
        <p:spPr>
          <a:xfrm>
            <a:off x="283250" y="1462318"/>
            <a:ext cx="3094550" cy="235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800" y="1367550"/>
            <a:ext cx="2845000" cy="2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375200" y="1488805"/>
            <a:ext cx="2464000" cy="23736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 txBox="1"/>
          <p:nvPr>
            <p:ph idx="4294967295" type="subTitle"/>
          </p:nvPr>
        </p:nvSpPr>
        <p:spPr>
          <a:xfrm>
            <a:off x="-59325" y="3862475"/>
            <a:ext cx="34107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ESP8266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NODEMCU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sp>
        <p:nvSpPr>
          <p:cNvPr id="355" name="Google Shape;355;p23"/>
          <p:cNvSpPr txBox="1"/>
          <p:nvPr>
            <p:ph idx="4294967295" type="subTitle"/>
          </p:nvPr>
        </p:nvSpPr>
        <p:spPr>
          <a:xfrm>
            <a:off x="2836275" y="3862475"/>
            <a:ext cx="34107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SENSOR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 CHUVA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sp>
        <p:nvSpPr>
          <p:cNvPr id="356" name="Google Shape;356;p23"/>
          <p:cNvSpPr txBox="1"/>
          <p:nvPr>
            <p:ph idx="4294967295" type="subTitle"/>
          </p:nvPr>
        </p:nvSpPr>
        <p:spPr>
          <a:xfrm>
            <a:off x="5960475" y="3862475"/>
            <a:ext cx="34107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MICRO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SERVOMOTOR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24"/>
          <p:cNvSpPr txBox="1"/>
          <p:nvPr>
            <p:ph idx="4294967295" type="ctrTitle"/>
          </p:nvPr>
        </p:nvSpPr>
        <p:spPr>
          <a:xfrm>
            <a:off x="1198950" y="3739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Circuito Eletrônico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CIRCUITO</a:t>
            </a:r>
            <a:endParaRPr i="1" sz="2400"/>
          </a:p>
        </p:txBody>
      </p:sp>
      <p:pic>
        <p:nvPicPr>
          <p:cNvPr id="363" name="Google Shape;3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30862" y="370325"/>
            <a:ext cx="3282275" cy="545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1236720"/>
            <a:ext cx="6305900" cy="375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25"/>
          <p:cNvSpPr txBox="1"/>
          <p:nvPr>
            <p:ph idx="4294967295" type="ctrTitle"/>
          </p:nvPr>
        </p:nvSpPr>
        <p:spPr>
          <a:xfrm>
            <a:off x="1198950" y="3739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Circuito Eletrônico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371" name="Google Shape;3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75" y="1249750"/>
            <a:ext cx="6058876" cy="35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/>
          <p:nvPr>
            <p:ph idx="12" type="sldNum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26"/>
          <p:cNvSpPr txBox="1"/>
          <p:nvPr>
            <p:ph idx="4294967295" type="ctrTitle"/>
          </p:nvPr>
        </p:nvSpPr>
        <p:spPr>
          <a:xfrm>
            <a:off x="1198950" y="602520"/>
            <a:ext cx="65937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Aplicativo em QT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INTERFACE</a:t>
            </a:r>
            <a:endParaRPr i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pic>
        <p:nvPicPr>
          <p:cNvPr id="378" name="Google Shape;3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550" y="1532300"/>
            <a:ext cx="3787550" cy="345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